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78" r:id="rId4"/>
    <p:sldId id="277" r:id="rId5"/>
    <p:sldId id="266" r:id="rId6"/>
    <p:sldId id="274" r:id="rId7"/>
    <p:sldId id="269" r:id="rId8"/>
    <p:sldId id="280" r:id="rId9"/>
    <p:sldId id="265" r:id="rId10"/>
    <p:sldId id="262" r:id="rId11"/>
    <p:sldId id="264" r:id="rId12"/>
    <p:sldId id="267" r:id="rId13"/>
    <p:sldId id="268" r:id="rId14"/>
    <p:sldId id="275" r:id="rId15"/>
    <p:sldId id="272" r:id="rId16"/>
    <p:sldId id="270" r:id="rId17"/>
    <p:sldId id="279" r:id="rId18"/>
    <p:sldId id="276" r:id="rId19"/>
    <p:sldId id="273" r:id="rId20"/>
    <p:sldId id="283" r:id="rId21"/>
    <p:sldId id="284" r:id="rId22"/>
    <p:sldId id="281" r:id="rId23"/>
    <p:sldId id="285" r:id="rId24"/>
    <p:sldId id="282" r:id="rId25"/>
    <p:sldId id="25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1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652" y="6542246"/>
            <a:ext cx="36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</a:t>
            </a:r>
            <a:r>
              <a:rPr lang="ru-RU" dirty="0" smtClean="0"/>
              <a:t>Тонких</a:t>
            </a:r>
            <a:r>
              <a:rPr lang="ru-RU" dirty="0" smtClean="0"/>
              <a:t> Елена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4" name="Picture 2" descr="http://content.schools.by/svisl.ctik/library/11.jpg"/>
          <p:cNvPicPr>
            <a:picLocks noChangeAspect="1" noChangeArrowheads="1"/>
          </p:cNvPicPr>
          <p:nvPr/>
        </p:nvPicPr>
        <p:blipFill>
          <a:blip r:embed="rId3" cstate="print"/>
          <a:srcRect t="19113"/>
          <a:stretch>
            <a:fillRect/>
          </a:stretch>
        </p:blipFill>
        <p:spPr bwMode="auto">
          <a:xfrm>
            <a:off x="609600" y="3276600"/>
            <a:ext cx="5181600" cy="3024686"/>
          </a:xfrm>
          <a:prstGeom prst="rect">
            <a:avLst/>
          </a:prstGeom>
          <a:noFill/>
        </p:spPr>
      </p:pic>
      <p:pic>
        <p:nvPicPr>
          <p:cNvPr id="3" name="Рисунок 2" descr="0721.jpg"/>
          <p:cNvPicPr>
            <a:picLocks noChangeAspect="1"/>
          </p:cNvPicPr>
          <p:nvPr/>
        </p:nvPicPr>
        <p:blipFill>
          <a:blip r:embed="rId4" cstate="print"/>
          <a:srcRect l="1116" t="18422" b="2522"/>
          <a:stretch>
            <a:fillRect/>
          </a:stretch>
        </p:blipFill>
        <p:spPr>
          <a:xfrm>
            <a:off x="3505200" y="457200"/>
            <a:ext cx="5029200" cy="2715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3608134" cy="2362200"/>
          </a:xfrm>
          <a:prstGeom prst="rect">
            <a:avLst/>
          </a:prstGeom>
        </p:spPr>
      </p:pic>
      <p:pic>
        <p:nvPicPr>
          <p:cNvPr id="16386" name="Picture 2" descr="http://popgun.ru/files/g/164/orig/1862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05200"/>
            <a:ext cx="3657600" cy="2377441"/>
          </a:xfrm>
          <a:prstGeom prst="rect">
            <a:avLst/>
          </a:prstGeom>
          <a:noFill/>
        </p:spPr>
      </p:pic>
      <p:pic>
        <p:nvPicPr>
          <p:cNvPr id="12290" name="Picture 2" descr="http://www.velgr.ru/updated/postimg/36423388-voprosy-o-velikoy-otechestvennoy-voyne-1941-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762000"/>
            <a:ext cx="41148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30584675_7999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19187"/>
            <a:ext cx="6858000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422792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0"/>
            <a:ext cx="4328948" cy="2869474"/>
          </a:xfrm>
          <a:prstGeom prst="rect">
            <a:avLst/>
          </a:prstGeom>
        </p:spPr>
      </p:pic>
      <p:pic>
        <p:nvPicPr>
          <p:cNvPr id="6" name="Рисунок 5" descr="5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447800"/>
            <a:ext cx="3190494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_d82df_8ec40efb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524000"/>
            <a:ext cx="5791200" cy="404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702bd1f8624db4f8da6f1db4322fff52.jpg"/>
          <p:cNvPicPr>
            <a:picLocks noChangeAspect="1"/>
          </p:cNvPicPr>
          <p:nvPr/>
        </p:nvPicPr>
        <p:blipFill>
          <a:blip r:embed="rId3" cstate="print"/>
          <a:srcRect r="4297" b="3030"/>
          <a:stretch>
            <a:fillRect/>
          </a:stretch>
        </p:blipFill>
        <p:spPr>
          <a:xfrm>
            <a:off x="1752600" y="1371600"/>
            <a:ext cx="5638800" cy="426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014595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09600"/>
            <a:ext cx="5174698" cy="2799512"/>
          </a:xfrm>
          <a:prstGeom prst="rect">
            <a:avLst/>
          </a:prstGeom>
        </p:spPr>
      </p:pic>
      <p:pic>
        <p:nvPicPr>
          <p:cNvPr id="6" name="Рисунок 5" descr="104003-6dca1-78334019-m750x740-ufbd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505200"/>
            <a:ext cx="2904744" cy="2395728"/>
          </a:xfrm>
          <a:prstGeom prst="rect">
            <a:avLst/>
          </a:prstGeom>
        </p:spPr>
      </p:pic>
      <p:pic>
        <p:nvPicPr>
          <p:cNvPr id="7" name="Рисунок 6" descr="1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3505200"/>
            <a:ext cx="2973593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d82a4_d8aae74d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1371600"/>
            <a:ext cx="6324600" cy="403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609600"/>
            <a:ext cx="2876550" cy="1906742"/>
          </a:xfrm>
          <a:prstGeom prst="rect">
            <a:avLst/>
          </a:prstGeom>
        </p:spPr>
      </p:pic>
      <p:pic>
        <p:nvPicPr>
          <p:cNvPr id="5122" name="Picture 2" descr="http://img.day.az/clickable/0d/4/331141_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5467350" cy="3595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3144" y="1295400"/>
            <a:ext cx="4557712" cy="4270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http://im4.kommersant.ru/Issues.photo/OGONIOK/2013/017/KMO_085979_03728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685800"/>
            <a:ext cx="4038600" cy="531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://www.ivanovoobl.ru/PICs/event_photo_big_beb4af8b22b644928d1d40d91463240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19200"/>
            <a:ext cx="67437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914" name="Picture 2" descr="http://kdm-ivanovo.ru/wp-content/uploads/2015/05/2-1DSCF9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4113460" cy="2739629"/>
          </a:xfrm>
          <a:prstGeom prst="rect">
            <a:avLst/>
          </a:prstGeom>
          <a:noFill/>
        </p:spPr>
      </p:pic>
      <p:pic>
        <p:nvPicPr>
          <p:cNvPr id="38916" name="Picture 4" descr="http://ivanovo.bezformata.ru/content/image81397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3581400" cy="2387600"/>
          </a:xfrm>
          <a:prstGeom prst="rect">
            <a:avLst/>
          </a:prstGeom>
          <a:noFill/>
        </p:spPr>
      </p:pic>
      <p:pic>
        <p:nvPicPr>
          <p:cNvPr id="38930" name="Picture 18" descr="http://ia116.mycdn.me/image?t=3&amp;bid=834686632351&amp;id=834686632351&amp;plc=WEB&amp;tkn=*WJDNpXzN3bCnsyLDLfYEHUOxO5w"/>
          <p:cNvPicPr>
            <a:picLocks noChangeAspect="1" noChangeArrowheads="1"/>
          </p:cNvPicPr>
          <p:nvPr/>
        </p:nvPicPr>
        <p:blipFill>
          <a:blip r:embed="rId5" cstate="print"/>
          <a:srcRect l="19860" t="16536" r="9210"/>
          <a:stretch>
            <a:fillRect/>
          </a:stretch>
        </p:blipFill>
        <p:spPr bwMode="auto">
          <a:xfrm>
            <a:off x="5105400" y="762000"/>
            <a:ext cx="3352800" cy="2707704"/>
          </a:xfrm>
          <a:prstGeom prst="rect">
            <a:avLst/>
          </a:prstGeom>
          <a:noFill/>
        </p:spPr>
      </p:pic>
      <p:pic>
        <p:nvPicPr>
          <p:cNvPr id="38928" name="Picture 16" descr="http://sovietmedals.ucoz.com/_fr/0/1524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1" y="3751020"/>
            <a:ext cx="1828800" cy="1144829"/>
          </a:xfrm>
          <a:prstGeom prst="rect">
            <a:avLst/>
          </a:prstGeom>
          <a:noFill/>
        </p:spPr>
      </p:pic>
      <p:pic>
        <p:nvPicPr>
          <p:cNvPr id="13" name="Picture 12" descr="http://i.ytimg.com/vi/t6vZfN7m7V8/mqdefault.jpg"/>
          <p:cNvPicPr>
            <a:picLocks noChangeAspect="1" noChangeArrowheads="1"/>
          </p:cNvPicPr>
          <p:nvPr/>
        </p:nvPicPr>
        <p:blipFill>
          <a:blip r:embed="rId7" cstate="print"/>
          <a:srcRect r="13971"/>
          <a:stretch>
            <a:fillRect/>
          </a:stretch>
        </p:blipFill>
        <p:spPr bwMode="auto">
          <a:xfrm>
            <a:off x="5029200" y="3733800"/>
            <a:ext cx="3581400" cy="234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842" name="Picture 2" descr="http://www.alt.kp.ru/f/3/image/46/70/1627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5029200" cy="3352801"/>
          </a:xfrm>
          <a:prstGeom prst="rect">
            <a:avLst/>
          </a:prstGeom>
          <a:noFill/>
        </p:spPr>
      </p:pic>
      <p:pic>
        <p:nvPicPr>
          <p:cNvPr id="35844" name="Picture 4" descr="http://tver.rastemvrossii.ru/sites/default/files/Tver/news/den_pobedy_glazami_det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24200"/>
            <a:ext cx="2947363" cy="2722626"/>
          </a:xfrm>
          <a:prstGeom prst="rect">
            <a:avLst/>
          </a:prstGeom>
          <a:noFill/>
        </p:spPr>
      </p:pic>
      <p:pic>
        <p:nvPicPr>
          <p:cNvPr id="5" name="Picture 10" descr="https://im3-tub-ru.yandex.net/i?id=b5f63cd95c31d102bb538b02f9f615c4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14400"/>
            <a:ext cx="30765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9938" name="Picture 2" descr="http://ia100.mycdn.me/image?t=3&amp;bid=834713723406&amp;id=834713723406&amp;plc=WEB&amp;tkn=*vuBDQHsaCDQFXiIci6MlpP6j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3765828" cy="5684269"/>
          </a:xfrm>
          <a:prstGeom prst="rect">
            <a:avLst/>
          </a:prstGeom>
          <a:noFill/>
        </p:spPr>
      </p:pic>
      <p:pic>
        <p:nvPicPr>
          <p:cNvPr id="39940" name="Picture 4" descr="http://ia100.mycdn.me/image?t=3&amp;bid=834717177627&amp;id=834717177627&amp;plc=WEB&amp;tkn=*ZyW8KrksGOp6Mjzqs9wbZei_eR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85800"/>
            <a:ext cx="1828800" cy="2438400"/>
          </a:xfrm>
          <a:prstGeom prst="rect">
            <a:avLst/>
          </a:prstGeom>
          <a:noFill/>
        </p:spPr>
      </p:pic>
      <p:pic>
        <p:nvPicPr>
          <p:cNvPr id="39942" name="Picture 6" descr="http://ia100.mycdn.me/image?t=3&amp;bid=834717181723&amp;id=834717181723&amp;plc=WEB&amp;tkn=*1wEux3DHaGiI08dXa3w8wNNLl2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3528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6858000"/>
          </a:xfrm>
          <a:prstGeom prst="rect">
            <a:avLst/>
          </a:prstGeom>
        </p:spPr>
      </p:pic>
      <p:pic>
        <p:nvPicPr>
          <p:cNvPr id="36866" name="Picture 2" descr="http://i.playground.ru/i/34/38/38/00/pix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3512511" cy="2379726"/>
          </a:xfrm>
          <a:prstGeom prst="rect">
            <a:avLst/>
          </a:prstGeom>
          <a:noFill/>
        </p:spPr>
      </p:pic>
      <p:pic>
        <p:nvPicPr>
          <p:cNvPr id="36868" name="Picture 4" descr="http://fs1.inspider.ru/photo/2011/05/19/6201b9a6b11ef66334d01dbaf9913eea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00400"/>
            <a:ext cx="4114800" cy="2736343"/>
          </a:xfrm>
          <a:prstGeom prst="rect">
            <a:avLst/>
          </a:prstGeom>
          <a:noFill/>
        </p:spPr>
      </p:pic>
      <p:pic>
        <p:nvPicPr>
          <p:cNvPr id="36870" name="Picture 6" descr="http://slavhistory.ru/up/photos/album/dsc_4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685800"/>
            <a:ext cx="3429000" cy="2301717"/>
          </a:xfrm>
          <a:prstGeom prst="rect">
            <a:avLst/>
          </a:prstGeom>
          <a:noFill/>
        </p:spPr>
      </p:pic>
      <p:pic>
        <p:nvPicPr>
          <p:cNvPr id="36874" name="Picture 10" descr="http://gorod37.ru/files/news/photos/40451/1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276600"/>
            <a:ext cx="3771900" cy="25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пия 54930-Color_Background_Vol_3_No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post-50087-1210842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50" y="1381125"/>
            <a:ext cx="8572500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Picture 4" descr="http://voenpravda.ru/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4038600" cy="2943110"/>
          </a:xfrm>
          <a:prstGeom prst="rect">
            <a:avLst/>
          </a:prstGeom>
          <a:noFill/>
        </p:spPr>
      </p:pic>
      <p:pic>
        <p:nvPicPr>
          <p:cNvPr id="3078" name="Picture 6" descr="http://urf.podelise.ru/tw_files2/urls_2/209/d-208567/208567_html_6c307f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609600"/>
            <a:ext cx="1828800" cy="2688336"/>
          </a:xfrm>
          <a:prstGeom prst="rect">
            <a:avLst/>
          </a:prstGeom>
          <a:noFill/>
        </p:spPr>
      </p:pic>
      <p:pic>
        <p:nvPicPr>
          <p:cNvPr id="3080" name="Picture 8" descr="http://smolbattle.ru/data/attachments/334/334913-7aa237c7101b144ba12e52fe84e8be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657600"/>
            <a:ext cx="3200400" cy="2450048"/>
          </a:xfrm>
          <a:prstGeom prst="rect">
            <a:avLst/>
          </a:prstGeom>
          <a:noFill/>
        </p:spPr>
      </p:pic>
      <p:pic>
        <p:nvPicPr>
          <p:cNvPr id="3082" name="Picture 10" descr="http://cdn.fishki.net/upload/post/201511/14/1737256/21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33400"/>
            <a:ext cx="1649349" cy="2819400"/>
          </a:xfrm>
          <a:prstGeom prst="rect">
            <a:avLst/>
          </a:prstGeom>
          <a:noFill/>
        </p:spPr>
      </p:pic>
      <p:pic>
        <p:nvPicPr>
          <p:cNvPr id="8" name="Picture 2" descr="http://1abzac.ru/wp-content/uploads/2014/04/%D0%92%D0%B5%D0%BB%D0%B8%D0%BA%D0%B0%D1%8F-%D0%9E%D1%82%D0%B5%D1%87%D0%B5%D1%81%D1%82%D0%B2%D0%B5%D0%BD%D0%BD%D0%B0%D1%8F-%D0%92%D0%BE%D0%B9%D0%BD%D0%B0-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581400"/>
            <a:ext cx="3581400" cy="257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d82b9_b6ae7c0c_X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685800"/>
            <a:ext cx="6195443" cy="4701034"/>
          </a:xfrm>
          <a:prstGeom prst="rect">
            <a:avLst/>
          </a:prstGeom>
        </p:spPr>
      </p:pic>
      <p:pic>
        <p:nvPicPr>
          <p:cNvPr id="5" name="Picture 2" descr="http://zabort.ru/uploads/images/00/60/57/2011/05/10/c5e7fd07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886200" cy="255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nEGz9zuH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138" y="1143000"/>
            <a:ext cx="6955725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007-007-Tyl-v-gody-VOV.jpg"/>
          <p:cNvPicPr>
            <a:picLocks noChangeAspect="1"/>
          </p:cNvPicPr>
          <p:nvPr/>
        </p:nvPicPr>
        <p:blipFill>
          <a:blip r:embed="rId3" cstate="print"/>
          <a:srcRect l="2469" t="3292" b="2881"/>
          <a:stretch>
            <a:fillRect/>
          </a:stretch>
        </p:blipFill>
        <p:spPr>
          <a:xfrm>
            <a:off x="1509295" y="1219200"/>
            <a:ext cx="6125411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315906200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95400"/>
            <a:ext cx="6858000" cy="432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0-60x4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33400"/>
            <a:ext cx="4686300" cy="3281325"/>
          </a:xfrm>
          <a:prstGeom prst="rect">
            <a:avLst/>
          </a:prstGeom>
        </p:spPr>
      </p:pic>
      <p:pic>
        <p:nvPicPr>
          <p:cNvPr id="36866" name="Picture 2" descr="http://ns2.226496.ru/uploads/posts/2011-07/1309600768_d1lt624uksm1kf7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4953000" cy="3399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bd742f3a2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gasline.6tvunv18qug4s4gkcssw40cg.ejcuplo1l0oo0sk8c40s8osc4.t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5740" y="1066800"/>
            <a:ext cx="6692521" cy="4776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</Words>
  <Application>Microsoft Office PowerPoint</Application>
  <PresentationFormat>Экран (4:3)</PresentationFormat>
  <Paragraphs>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16</cp:revision>
  <dcterms:modified xsi:type="dcterms:W3CDTF">2019-11-08T10:28:57Z</dcterms:modified>
</cp:coreProperties>
</file>